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6" r:id="rId9"/>
    <p:sldId id="267" r:id="rId10"/>
    <p:sldId id="276" r:id="rId11"/>
    <p:sldId id="259" r:id="rId12"/>
    <p:sldId id="264" r:id="rId13"/>
    <p:sldId id="265" r:id="rId14"/>
    <p:sldId id="277" r:id="rId15"/>
    <p:sldId id="278" r:id="rId16"/>
    <p:sldId id="268" r:id="rId17"/>
    <p:sldId id="269" r:id="rId18"/>
    <p:sldId id="270" r:id="rId19"/>
    <p:sldId id="271" r:id="rId20"/>
    <p:sldId id="272" r:id="rId21"/>
    <p:sldId id="280" r:id="rId22"/>
    <p:sldId id="273" r:id="rId23"/>
    <p:sldId id="274" r:id="rId24"/>
    <p:sldId id="275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F02BD2-973C-423E-AE85-651AA7692B7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796B13-C183-45C0-A302-B24938A9B1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dushki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grobukvoteka.ru/?do=ma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-rech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tun-spb.ru/index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%3A%2F%2Fwww.lukoshko.net%2F" TargetMode="External"/><Relationship Id="rId2" Type="http://schemas.openxmlformats.org/officeDocument/2006/relationships/hyperlink" Target="http://infourok.ru/go.html?href=http%3A%2F%2Fwww.solnyshko.ee%2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urok.ru/go.html?href=http%3A%2F%2Fwww.kindereducation.com%2F" TargetMode="External"/><Relationship Id="rId5" Type="http://schemas.openxmlformats.org/officeDocument/2006/relationships/hyperlink" Target="http://infourok.ru/go.html?href=http%3A%2F%2Fwww.danilova.ru%2F" TargetMode="External"/><Relationship Id="rId4" Type="http://schemas.openxmlformats.org/officeDocument/2006/relationships/hyperlink" Target="http://infourok.ru/go.html?href=http%3A%2F%2Fdetstvo.ru%2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%3A%2F%2Fazps.ru%2Fbaby%2Findex.html" TargetMode="External"/><Relationship Id="rId2" Type="http://schemas.openxmlformats.org/officeDocument/2006/relationships/hyperlink" Target="http://infourok.ru/go.html?href=http%3A%2F%2Fwww.babylib.by.ru%2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ourok.ru/go.html?href=http%3A%2F%2Fwunderkinder.narod.ru%2F" TargetMode="External"/><Relationship Id="rId4" Type="http://schemas.openxmlformats.org/officeDocument/2006/relationships/hyperlink" Target="http://infourok.ru/go.html?href=http%3A%2F%2Fdoshkolnik.ru%2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yandex.ru/re.jsx?h=a,foxmaVA8JSnYwvqM0lWnuA&amp;l=aHR0cDovL2tpZHNib29rLm5hcm9kLnJ1Lw" TargetMode="External"/><Relationship Id="rId7" Type="http://schemas.openxmlformats.org/officeDocument/2006/relationships/hyperlink" Target="https://mail.yandex.ru/re.jsx?h=a,_TCuWB11Ie3g_oefdemGVw&amp;l=aHR0cHM6Ly9yZ2RiLnJ1L0RlZmF1bHQxLmFzcHg" TargetMode="External"/><Relationship Id="rId2" Type="http://schemas.openxmlformats.org/officeDocument/2006/relationships/hyperlink" Target="http://deti.sp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yandex.ru/re.jsx?h=a,3yJSL-tFT9thZ9qqC5cLOQ&amp;l=aHR0cDovL3d3dy5rdWxpY2hraS5jb20vbW9zaGtvdy9UQUxFUy9zdGlzaGtpLnR4dA" TargetMode="External"/><Relationship Id="rId5" Type="http://schemas.openxmlformats.org/officeDocument/2006/relationships/hyperlink" Target="https://mail.yandex.ru/re.jsx?h=a,uwIvJut4PbFnavcwN17YNQ&amp;l=aHR0cDovL2RlZHVzaGthLm5ldC8" TargetMode="External"/><Relationship Id="rId4" Type="http://schemas.openxmlformats.org/officeDocument/2006/relationships/hyperlink" Target="https://mail.yandex.ru/re.jsx?h=a,pEDpaOyudgrxP5HejkkGcw&amp;l=aHR0cDovL2x1a29zaGtvLm5ldC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yandex.ru/re.jsx?h=a,HSVueBzaTkBu40JGsPQ6Ww&amp;l=aHR0cDovL3d3dy5ib29rcy5raGFya292LmNvbS8" TargetMode="External"/><Relationship Id="rId2" Type="http://schemas.openxmlformats.org/officeDocument/2006/relationships/hyperlink" Target="https://mail.yandex.ru/re.jsx?h=a,9u0nJHm3xbcS0PaUpGMYbw&amp;l=aHR0cDovL3BvdG9teS5ydS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il.yandex.ru/re.jsx?h=a,N8MGzCNTni0DsFGtq3HoTA&amp;l=aHR0cDovL3d3dy5zbG92YXJpLmdyYW1vdGEucnU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yandex.ru/re.jsx?h=a,3oYa44zpHMiVSARADDt-JQ&amp;l=aHR0cHM6Ly9sYWR1c2hraS5ydS8" TargetMode="External"/><Relationship Id="rId2" Type="http://schemas.openxmlformats.org/officeDocument/2006/relationships/hyperlink" Target="http://kinklub.com/top-albu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yandex.ru/re.jsx?h=a,PmqxRbZ_aLXINAjsmJcTKw&amp;l=aHR0cHM6Ly9kYW5pbG92YS5ydS8" TargetMode="External"/><Relationship Id="rId5" Type="http://schemas.openxmlformats.org/officeDocument/2006/relationships/hyperlink" Target="https://mail.yandex.ru/re.jsx?h=a,AWL9zg_r2m9YxPvKM9KCNA&amp;l=aHR0cDovL3NrYXprYXRlci5uYXJvZC5ydS8" TargetMode="External"/><Relationship Id="rId4" Type="http://schemas.openxmlformats.org/officeDocument/2006/relationships/hyperlink" Target="https://mail.yandex.ru/re.jsx?h=a,30kWWYasqUn3TEmRtcZh_A&amp;l=aHR0cDovL3BsYXlyb29tLmNvbS5ydS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yandex.ru/re.jsx?h=a,o8TnDrgUROkb31wF_otu8w&amp;l=aHR0cDovL3d3dy5za2F6a2EuY29tLnJ1Lw" TargetMode="External"/><Relationship Id="rId2" Type="http://schemas.openxmlformats.org/officeDocument/2006/relationships/hyperlink" Target="http://www.juj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il.yandex.ru/re.jsx?h=a,XI-Kd_g8Makpc3dRfYRr-w&amp;l=aHR0cDovL3d3dy50aWtraS5ydS9za2F6a2k" TargetMode="External"/><Relationship Id="rId4" Type="http://schemas.openxmlformats.org/officeDocument/2006/relationships/hyperlink" Target="https://mail.yandex.ru/re.jsx?h=a,0B5m1s36Em_vJghvoTQEuQ&amp;l=aHR0cHM6Ly9zb2xuZXQuZWUv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.yandex.ru/re.jsx?h=a,y5D5hlMd9PIj2EN-3_1bXg&amp;l=aHR0cDovL3d3dy51c3BlbnMucnUv" TargetMode="External"/><Relationship Id="rId3" Type="http://schemas.openxmlformats.org/officeDocument/2006/relationships/hyperlink" Target="https://mail.yandex.ru/re.jsx?h=a,qIDeTExLx43057-0Z41AIw&amp;l=aHR0cDovL3MtbWFyc2hhay5ydS8" TargetMode="External"/><Relationship Id="rId7" Type="http://schemas.openxmlformats.org/officeDocument/2006/relationships/hyperlink" Target="https://mail.yandex.ru/re.jsx?h=a,UzTcjZXX8wcN6PMskrb1ag&amp;l=aHR0cDovL3d3dy5za3ktYXJ0LmNvbS9hbmRlcnNlbi9pbmRleC5odG0" TargetMode="External"/><Relationship Id="rId2" Type="http://schemas.openxmlformats.org/officeDocument/2006/relationships/hyperlink" Target="https://mail.yandex.ru/re.jsx?h=a,cR6EjOlEnIr7PuWJSM85rA&amp;l=aHR0cDovL2FuZGVyc2VuLmNvbS51YS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yandex.ru/re.jsx?h=a,dHw0_8mSOfEDD5-TrVZljg&amp;l=aHR0cDovL3d3dy5jaGFwbGluYTEubmFyb2QucnUv" TargetMode="External"/><Relationship Id="rId5" Type="http://schemas.openxmlformats.org/officeDocument/2006/relationships/hyperlink" Target="https://mail.yandex.ru/re.jsx?h=a,ceGWiCS0SwJ9BbEvGsgIig&amp;l=aHR0cDovL3d3dy5za2F6a2EuY29tLnJ1L2Jpby9wYXZlbC1iYWpvdg" TargetMode="External"/><Relationship Id="rId4" Type="http://schemas.openxmlformats.org/officeDocument/2006/relationships/hyperlink" Target="https://mail.yandex.ru/re.jsx?h=a,0obrTskBoM5qhm9TfDzL0w&amp;l=aHR0cDovL3d3dy5iYXpob3YucnUv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.yandex.ru/re.jsx?h=a,ZQuDbpZdyDF7KWr4aMsSDQ&amp;l=aHR0cDovL3d3dy5rb3N0eW9yLnJ1Lw" TargetMode="External"/><Relationship Id="rId13" Type="http://schemas.openxmlformats.org/officeDocument/2006/relationships/hyperlink" Target="https://mail.yandex.ru/re.jsx?h=a,NHM_j__89rrx5G9LB5sOQg&amp;l=aHR0cHM6Ly9ydS53aWtpcGVkaWEub3JnL3dpa2kvJUQwJTlBJUQwJUIwJUQwJUJCJUQwJUI1JUQwJUJEJUQwJUI0JUQwJUIwJUQxJTgwJUQxJThDXyVEMSU4OCVEMCVCQSVEMCVCRSVEMCVCQiVEMSU4QyVEMCVCRCVEMCVCOCVEMCVCQSVEMCVCMA" TargetMode="External"/><Relationship Id="rId18" Type="http://schemas.openxmlformats.org/officeDocument/2006/relationships/hyperlink" Target="https://mail.yandex.ru/re.jsx?h=a,UKog9k-9nOwdfD6wMm2wpw&amp;l=aHR0cHM6Ly9ydS53aWtpcGVkaWEub3JnL3dpa2kvJUQwJTlDJUQxJTgzJUQxJTgwJUQwJUI3JUQwJUI4JUQwJUJCJUQwJUJBJUQwJUIw" TargetMode="External"/><Relationship Id="rId26" Type="http://schemas.openxmlformats.org/officeDocument/2006/relationships/hyperlink" Target="https://mail.yandex.ru/re.jsx?h=a,lkcbGrdiuXYm-YKCzLl62w&amp;l=aHR0cHM6Ly9ydS53aWtpcGVkaWEub3JnL3dpa2kvJUQwJUFFJUQwJUJEJUQxJThCJUQwJUI5XyVEMCVCRCVEMCVCMCVEMSU4MiVEMSU4MyVEMSU4MCVEMCVCMCVEMCVCQiVEMCVCOCVEMSU4MSVEMSU4Ml8lMjglRDAlQjYlRDElODMlRDElODAlRDAlQkQlRDAlQjAlRDAlQkIlMjk" TargetMode="External"/><Relationship Id="rId3" Type="http://schemas.openxmlformats.org/officeDocument/2006/relationships/hyperlink" Target="https://mail.yandex.ru/re.jsx?h=a,1cOpxLOhNXJktkR-1n8Qtw&amp;l=aHR0cHM6Ly9wdXprYXJhcHV6LnJ1LzIwMDgvMDQvMTYvcmF6dml2YWp1c2hoaWpqX3podXJuYWxfZGxqYV9kZXRlampfdW1uamFzaGFfMTIyMDA4Lmh0JTIwbWw" TargetMode="External"/><Relationship Id="rId21" Type="http://schemas.openxmlformats.org/officeDocument/2006/relationships/hyperlink" Target="https://mail.yandex.ru/re.jsx?h=a,xwxzILkjkXpfw-hg-tD_Ww&amp;l=aHR0cHM6Ly9ydS53aWtpcGVkaWEub3JnL3cvaW5kZXgucGhwP3RpdGxlPSVEMCVBMSVEMCVCMCVEMCVCRCVEMSU4QyVEMCVCQSVEMCVCMF8lRTIlODAlOTRfJUQwJUIxJUQwJUI1JUQxJTg4JUQwJUI1JUQwJUJEJUQxJThCJUQwJUI5XyVEMCVCQSVEMSU4MCVEMCVCRSVEMCVCQiVEMCVCOCVEMCVCQSZhY3Rpb249ZWRpdCZyZWRsaW5rPTE" TargetMode="External"/><Relationship Id="rId7" Type="http://schemas.openxmlformats.org/officeDocument/2006/relationships/hyperlink" Target="https://mail.yandex.ru/re.jsx?h=a,EcNWbWxFuROJ2daas7zThw&amp;l=aHR0cDovL2tsZXBhLnJ1Lw" TargetMode="External"/><Relationship Id="rId12" Type="http://schemas.openxmlformats.org/officeDocument/2006/relationships/hyperlink" Target="https://mail.yandex.ru/re.jsx?h=a,v2ooCgijHcBTIo0Ee9dOWw&amp;l=aHR0cHM6Ly9ydS53aWtpcGVkaWEub3JnL3dpa2kvJUQwJTk3JUQwJUIyJUQxJTkxJUQwJUI3JUQwJUI0JUQwJUJFJUQxJTg3JUQwJUJBJUQwJUIwXyUyOCVEMCVCNiVEMSU4MyVEMSU4MCVEMCVCRCVEMCVCMCVEMCVCQiUyOQ" TargetMode="External"/><Relationship Id="rId17" Type="http://schemas.openxmlformats.org/officeDocument/2006/relationships/hyperlink" Target="https://mail.yandex.ru/re.jsx?h=a,r7IRm29MDGnnVZocofcW9g&amp;l=aHR0cHM6Ly9ydS53aWtpcGVkaWEub3JnL3cvaW5kZXgucGhwP3RpdGxlPSVEMCU5QiVEMCVCMCVEMCVCNyVEMSU4MyVEMSU4MCVEMSU4Q18lMjglRDAlQjYlRDElODMlRDElODAlRDAlQkQlRDAlQjAlRDAlQkIlMjkmYWN0aW9uPWVkaXQmcmVkbGluaz0x" TargetMode="External"/><Relationship Id="rId25" Type="http://schemas.openxmlformats.org/officeDocument/2006/relationships/hyperlink" Target="https://mail.yandex.ru/re.jsx?h=a,xGec761_U9zmkaTLpnT1wA&amp;l=aHR0cHM6Ly9ydS53aWtpcGVkaWEub3JnL3dpa2kvJUQwJUEyJUQxJTgwJUQwJUIwJUQwJUJDJUQwJUIyJUQwJUIwJUQwJUI5XyUyOCVEMCVCNiVEMSU4MyVEMSU4MCVEMCVCRCVEMCVCMCVEMCVCQiUyOQ" TargetMode="External"/><Relationship Id="rId2" Type="http://schemas.openxmlformats.org/officeDocument/2006/relationships/hyperlink" Target="https://mail.yandex.ru/re.jsx?h=a,pL02ZJT-r3DkyDo4abavdg&amp;l=aHR0cDovL2RvYi4xc2VwdGVtYmVyLnJ1Lw" TargetMode="External"/><Relationship Id="rId16" Type="http://schemas.openxmlformats.org/officeDocument/2006/relationships/hyperlink" Target="https://mail.yandex.ru/re.jsx?h=a,Q1dCoL7uFCM65vOMvAkZmQ&amp;l=aHR0cHM6Ly9ydS53aWtpcGVkaWEub3JnL3dpa2kvJUQwJTlBJUQwJUJFJUQxJTgxJUQxJTgyJUQxJTkxJUQxJTgwXyglRDAlQjYlRDElODMlRDElODAlRDAlQkQlRDAlQjAlRDAlQkIpLw" TargetMode="External"/><Relationship Id="rId20" Type="http://schemas.openxmlformats.org/officeDocument/2006/relationships/hyperlink" Target="https://mail.yandex.ru/re.jsx?h=a,DoDd-vr86BQjyxHQjApYHg&amp;l=aHR0cHM6Ly9ydS53aWtpcGVkaWEub3JnL3dpa2kvJUQwJTlGJUQwJUJFJUQxJTgyJUQwJUI1JUQwJUJEJUQxJTg2JUQwJUI4JUQwJUIwJUQwJUJCXyUyOCVEMCVCNiVEMSU4MyVEMSU4MCVEMCVCRCVEMCVCMCVEMCVCQiUyO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yandex.ru/re.jsx?h=a,9PdAB5RUbdNjJ3y8oSMlAA&amp;l=aHR0cDovL3d3dy5raW5kZXJlZHVjYXRpb24uY29tLw" TargetMode="External"/><Relationship Id="rId11" Type="http://schemas.openxmlformats.org/officeDocument/2006/relationships/hyperlink" Target="https://mail.yandex.ru/re.jsx?h=a,qn_p3G8K3OPh5N5zOG9MBA&amp;l=aHR0cHM6Ly9ydS53aWtpcGVkaWEub3JnL3dpa2kvJUQwJTkyJUQwJUI1JUQxJTgxJUQxJTkxJUQwJUJCJUQxJThCJUQwJUI1XyVEMCVCQSVEMCVCMCVEMSU4MCVEMSU4MiVEMCVCOCVEMCVCRCVEMCVCQSVEMCVCOF8lMjglRDAlQjYlRDElODMlRDElODAlRDAlQkQlRDAlQjAlRDAlQkIlMjk" TargetMode="External"/><Relationship Id="rId24" Type="http://schemas.openxmlformats.org/officeDocument/2006/relationships/hyperlink" Target="https://mail.yandex.ru/re.jsx?h=a,weotsBWsg_TIXurovofMCw&amp;l=aHR0cHM6Ly9ydS53aWtpcGVkaWEub3JnL3dpa2kvJUQwJUEyJUQwJUJFJUQxJTg3JUQwJUJBJUQwJUIwXyUyOCVEMCVCNiVEMSU4MyVEMSU4MCVEMCVCRCVEMCVCMCVEMCVCQiUyOQ" TargetMode="External"/><Relationship Id="rId5" Type="http://schemas.openxmlformats.org/officeDocument/2006/relationships/hyperlink" Target="https://mail.yandex.ru/re.jsx?h=a,QThNQb05umsjvvSOC-zmtQ&amp;l=aHR0cHM6Ly94bi0tMS1idGJsNmFxY2o4aGMueG4tLXAxYWkv" TargetMode="External"/><Relationship Id="rId15" Type="http://schemas.openxmlformats.org/officeDocument/2006/relationships/hyperlink" Target="https://mail.yandex.ru/re.jsx?h=a,Jv80YiR4obJH2KicuZE5_g&amp;l=aHR0cHM6Ly9ydS53aWtpcGVkaWEub3JnL3dpa2kvJUQwJTlBJUQwJUJFJUQwJUJCJUQwJUJFJUQwJUIxJUQwJUJFJUQwJUJBXyglRDAlQjYlRDElODMlRDElODAlRDAlQkQlRDAlQjAlRDAlQkIp" TargetMode="External"/><Relationship Id="rId23" Type="http://schemas.openxmlformats.org/officeDocument/2006/relationships/hyperlink" Target="https://mail.yandex.ru/re.jsx?h=a,L0dISE0lgf9DdghOn6PHWg&amp;l=aHR0cHM6Ly9ydS53aWtpcGVkaWEub3JnL3cvaW5kZXgucGhwP3RpdGxlPSVEMCVBMSVEMCVCMiVEMCVCOCVEMSU4MCVEMCVCNSVEMCVCQiVEMSU4QyVEMCVCQSVEMCVCMF8lMjglRDAlQjYlRDElODMlRDElODAlRDAlQkQlRDAlQjAlRDAlQkIlMjkmYWN0aW9uPWVkaXQmcmVkbGluaz0x" TargetMode="External"/><Relationship Id="rId10" Type="http://schemas.openxmlformats.org/officeDocument/2006/relationships/hyperlink" Target="https://mail.yandex.ru/re.jsx?h=a,N3__mkKwtCcJXpTdP0cKNg&amp;l=aHR0cHM6Ly9ydS53aWtpcGVkaWEub3JnL3dpa2kvJUQwJTk3JUQwJUIwJUQwJUIzJUQwJUJCJUQwJUIwJUQwJUIyJUQwJUJEJUQwJUIwJUQxJThGXyVEMSU4MSVEMSU4MiVEMSU4MCVEMCVCMCVEMCVCRCVEMCVCOCVEMSU4NiVEMCVCMA" TargetMode="External"/><Relationship Id="rId19" Type="http://schemas.openxmlformats.org/officeDocument/2006/relationships/hyperlink" Target="https://mail.yandex.ru/re.jsx?h=a,tJwcIllZWyvlrTpBgwI4Ug&amp;l=aHR0cHM6Ly9ydS53aWtpcGVkaWEub3JnL3dpa2kvJUQwJTlGJUQwJUI4JUQwJUJFJUQwJUJEJUQwJUI1JUQxJTgwXyUyOCVEMCVCNiVEMSU4MyVEMSU4MCVEMCVCRCVEMCVCMCVEMCVCQiUyOQ" TargetMode="External"/><Relationship Id="rId4" Type="http://schemas.openxmlformats.org/officeDocument/2006/relationships/hyperlink" Target="https://mail.yandex.ru/re.jsx?h=a,gLVw3vupyFXZkCRx8o9ATA&amp;l=aHR0cDovL3plcm5vLm5hcm9kLnJ1Lw" TargetMode="External"/><Relationship Id="rId9" Type="http://schemas.openxmlformats.org/officeDocument/2006/relationships/hyperlink" Target="http://www.krokha.ru/" TargetMode="External"/><Relationship Id="rId14" Type="http://schemas.openxmlformats.org/officeDocument/2006/relationships/hyperlink" Target="https://mail.yandex.ru/re.jsx?h=a,3IQbdFktqYv-x4_Lee2QtA&amp;l=aHR0cHM6Ly9ydS53aWtpcGVkaWEub3JnL3dpa2kvJUQwJTlBJUQwJUIyJUQwJUIwJUQwJUJEJUQxJTgyXyUyOCVEMCVCNiVEMSU4MyVEMSU4MCVEMCVCRCVEMCVCMCVEMCVCQiUyOQ" TargetMode="External"/><Relationship Id="rId22" Type="http://schemas.openxmlformats.org/officeDocument/2006/relationships/hyperlink" Target="https://mail.yandex.ru/re.jsx?h=a,p7G73RTDUA0fuVw7T7MWng&amp;l=aHR0cHM6Ly9ydS53aWtpcGVkaWEub3JnL3cvaW5kZXgucGhwP3RpdGxlPSVEMCVBMSVEMCVCMiVEMCVCOCVEMSU4MCVEMCVCNSVEMCVCQiVEMSU4Q18lMjglRDAlQjYlRDElODMlRDElODAlRDAlQkQlRDAlQjAlRDAlQkIlMjkmYWN0aW9uPWVkaXQmcmVkbGluaz0x" TargetMode="External"/><Relationship Id="rId27" Type="http://schemas.openxmlformats.org/officeDocument/2006/relationships/hyperlink" Target="https://mail.yandex.ru/re.jsx?h=a,T1XDqNXKfNe8yIomaAWpsQ&amp;l=aHR0cHM6Ly9ydS53aWtpcGVkaWEub3JnL3dpa2kvJUQwJUFFJUQwJUJEJUQxJThCJUQwJUI5XyVEMSU4MiVEMCVCNSVEMSU4NSVEMCVCRCVEMCVCOCVEMCVCQQ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1skazka.com/" TargetMode="External"/><Relationship Id="rId7" Type="http://schemas.openxmlformats.org/officeDocument/2006/relationships/hyperlink" Target="http://dou275samara.ru/web-landia.ru" TargetMode="External"/><Relationship Id="rId2" Type="http://schemas.openxmlformats.org/officeDocument/2006/relationships/hyperlink" Target="https://solnet.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dushki.ru/" TargetMode="External"/><Relationship Id="rId5" Type="http://schemas.openxmlformats.org/officeDocument/2006/relationships/hyperlink" Target="https://murzilka.org/" TargetMode="External"/><Relationship Id="rId4" Type="http://schemas.openxmlformats.org/officeDocument/2006/relationships/hyperlink" Target="http://www.teremoc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yandex.ru/re.jsx?h=a,9FCtykMVpP3qYiLnAQrKDA&amp;l=aHR0cDovL3d3dy5lZHUucnUv" TargetMode="External"/><Relationship Id="rId2" Type="http://schemas.openxmlformats.org/officeDocument/2006/relationships/hyperlink" Target="http://www.ed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il.yandex.ru/re.jsx?h=a,uu7dukyxWGhypp-NSQg_Lg&amp;l=aHR0cDovL3d3dy5zY2hvb2wuZWR1LnJ1Lw" TargetMode="External"/><Relationship Id="rId5" Type="http://schemas.openxmlformats.org/officeDocument/2006/relationships/hyperlink" Target="https://mail.yandex.ru/re.jsx?h=a,r4Pt_Y9mAwSQDOKbdFbGvw&amp;l=aHR0cDovL3d3dy5tb24uZ292LnJ1Lw" TargetMode="External"/><Relationship Id="rId4" Type="http://schemas.openxmlformats.org/officeDocument/2006/relationships/hyperlink" Target="https://mail.yandex.ru/re.jsx?h=a,ZoRPeEjZDaPiQcPrL-ERSA&amp;l=aHR0cDovL3d3dy5lZHUtYWxsLnJ1L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llionline.ru/" TargetMode="External"/><Relationship Id="rId7" Type="http://schemas.openxmlformats.org/officeDocument/2006/relationships/hyperlink" Target="https://ot2do6.ru/age-3-4.html" TargetMode="External"/><Relationship Id="rId2" Type="http://schemas.openxmlformats.org/officeDocument/2006/relationships/hyperlink" Target="https://iqsh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shkolnik.ru/razvitie-rechi.html" TargetMode="External"/><Relationship Id="rId5" Type="http://schemas.openxmlformats.org/officeDocument/2006/relationships/hyperlink" Target="http://www.kindereducation.com/" TargetMode="External"/><Relationship Id="rId4" Type="http://schemas.openxmlformats.org/officeDocument/2006/relationships/hyperlink" Target="https://kids-smart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tillionline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ds-smart.ru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qsha.ru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142984"/>
            <a:ext cx="7124720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Доклад на МО по теме: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«Официальные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порталы и полезные ссылки с развивающими занятиями, играми  по образовательной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области - речевое развитие»</a:t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Составитель: воспитатель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Воропаева Т.А.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28604"/>
            <a:ext cx="7124720" cy="428628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МБОУ «Алексеевская СОШ», структурное подразделение «Детский сад «Теремок».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14876" cy="32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61878"/>
            <a:ext cx="6357950" cy="329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86314" y="164305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https://ladushki.ru/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Площадки по отдельным направлениям</a:t>
            </a:r>
            <a:endParaRPr lang="ru-RU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991811" cy="449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285984" y="6000768"/>
            <a:ext cx="4810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igrobukvoteka.ru</a:t>
            </a:r>
            <a:r>
              <a:rPr lang="en-US" dirty="0" smtClean="0">
                <a:hlinkClick r:id="rId3"/>
              </a:rPr>
              <a:t>/?do=main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196428" cy="35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76"/>
            <a:ext cx="521494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866652" y="2357430"/>
            <a:ext cx="4277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https://www.r-rech.ru/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00100" y="5143512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http://www.boltun-spb.ru/index.html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043890" cy="533096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Развивающая речевая среда </a:t>
            </a:r>
            <a:r>
              <a:rPr lang="ru-RU" dirty="0" smtClean="0"/>
              <a:t>– способствование развитию речи </a:t>
            </a:r>
          </a:p>
          <a:p>
            <a:r>
              <a:rPr lang="ru-RU" b="1" dirty="0" smtClean="0"/>
              <a:t>Формирование словаря </a:t>
            </a:r>
            <a:r>
              <a:rPr lang="ru-RU" dirty="0" smtClean="0"/>
              <a:t>– на основе расширения ориентировки детей в ближайшем окружении развивать понимание речи и активизировать словарь</a:t>
            </a:r>
          </a:p>
          <a:p>
            <a:r>
              <a:rPr lang="ru-RU" b="1" dirty="0" smtClean="0"/>
              <a:t>Звуковая культура речи </a:t>
            </a:r>
            <a:r>
              <a:rPr lang="ru-RU" dirty="0" smtClean="0"/>
              <a:t>– упражнять детей в отчетливом произношении изолированных гласных  и согласных звуков.</a:t>
            </a:r>
          </a:p>
          <a:p>
            <a:r>
              <a:rPr lang="ru-RU" b="1" dirty="0" smtClean="0"/>
              <a:t>Грамматический строй речи </a:t>
            </a:r>
            <a:r>
              <a:rPr lang="ru-RU" dirty="0" smtClean="0"/>
              <a:t>– учить согласовывать существительные и местоимения  с глаголами, употреблять гл. в  будущем и прошедшем времени, изменять их по лицам, использовать в речи предлоги.</a:t>
            </a:r>
          </a:p>
          <a:p>
            <a:r>
              <a:rPr lang="ru-RU" b="1" dirty="0" smtClean="0"/>
              <a:t>Связная речь </a:t>
            </a:r>
            <a:r>
              <a:rPr lang="ru-RU" dirty="0" smtClean="0"/>
              <a:t>– помогает детям отвечать на простейшие и более сложные вопросы.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400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Электронная база в помощь воспитателям и родителям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7467600" cy="3044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Полезные интернет ресурсы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http://www.solnyshko.ee/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Детский развлекательно-познавательный портал "Солнышко". Для детей - развлечения (игры, мультфильмы, сказки, раскраски) и полезные материалы ("почемучка", советы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Поварешкина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рассказы о зверятах, уроки хороших манер). Для родителей и педагогов, ищущих информацию в интернете, - масса стишков и загадок, собранных по темам, пословицы, сценарии к детским праздникам.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http://www.lukoshko.net/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Лукошко сказок. Сайт предлагает сказки, стихи и рассказы для детей. Здесь можно найти русские народные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сказки других народов, рассказы о животных, стихи и песни для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http://detstvo.ru/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Детство. Сайт для детей, пап и мам. На сайте имеется электронная детская библиотека, кулинарная книга, песни и сказки. Кроме того, можно прослушать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детского радио.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http://www.danilova.ru/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Ранее развитие детей. На сайте представлены публикации по раннему развитию детей, книги для родителей и детей. Методика и опыт обучения по кубикам Зайцева. Раннее обучение математике. Простая и удобная поисковая система.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http://www.kindereducation.com/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"Дошколёнок". Электронный журнал для детей и родителей, на страницах которого опубликованы материалы для обучения, воспитания и развлечения детей дошкольного и младшего школьного возраста, собранные по тематическим разделам: развитие речи, веселый счет, изостудия, психология, игры и конкурсы, будь здоров. На сайте также можно подписаться на рассылку "100 развивающих и обучающих игр для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24799" y="27463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1882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http://www.babylib.by.ru/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Библиотека маленького гения. Сайт предлагает статьи, тексты книг и различную информацию о Раннем развитии детей. Имеются тематические подборки о методиках Н.А. Зайцева, Б.П.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Р. Штайнера, В.П. Тюленева.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http://azps.ru/baby/index.html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До и после трех. Сайт посвящен дошкольному развитию, в особенности - раннему развитию. Он построен в виде справочника, сборника занятий, в том числе упражнений, которые можно проводить с ребенком, о темам - читаем, думаем, считаем, речь, окружающий мир, двигаемся, компьютер, ИЗО.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http://doshkolnik.ru/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Дошкольник. Этот сайт - для семьи, для отцов, матерей и детей. Сайт о том, как воспитывать ребенка, как научиться находить с ним общий язык. Много интересной информации для детей: сказки, стихи, умные задачки, познавательные статьи. На сайте представлена также большая коллекция сценариев - школьных и к различным праздникам.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http://wunderkinder.narod.ru/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Вундеркиндер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сайте выложены материалы, необходимые для обучения и развития малышей. Материалы представлены в виде компьютерных презентаций (слайдов), которые можно распечатать на бумаге, а также занимательных Flash-мультиков и игр. Материалы по русскому языку, математике, чтению, изучению окружающего мира, биологии, истории, рисованию предназначены для обучения детей дома, в садике, в начальной школе.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924800" y="0"/>
            <a:ext cx="290538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358246" cy="62596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Каталог  электронных библиотек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	http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://deti.spb.ru/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Региональный сайт детских библиотек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http://kidsbook.narod.ru/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Kidsbook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библиотека детской литературы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http://lukoshko.net/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«Лукошко сказок». Детская электронная библиотека – народные и авторские сказки, стихи и рассказы для детей.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http://dedushka.net/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Детская сетевая библиотека. Каталоги по возрасту, по авторам. Полезные ссылки: Сайты для родителей; Электронные архивы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http://www.kulichki.com/moshkow/TALES/stishki.txt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Детские стихи – раздел библиотеки Максима Мошкова.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https://rgdb.ru/Default1.aspx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Российская государственная детская библиотека. На сайте представлены различные каталоги: Методические материалы; Каталог «Редкая книга»; Каталог отдела литературы на иностранных языках.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48" y="274638"/>
            <a:ext cx="66652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043890" cy="6259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Энциклопедии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словари, справочники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	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://potomy.ru/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Потому.ру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Детская энциклопедия. Вместе познаём мир». Более 2500 ответов на самые разные вопросы. Ежедневно на сайте появляются более десятка новых ответов от квалифицированных педагогов – учителей школ и воспитателей детских садов. Зарегистрировавшись, любой посетитель сайта, может задать свой вопрос. Учителя или воспитатели могут БЕСПЛАТНО размещать на сайте свои статьи.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http://www.books.kharkov.com/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В.И. Даль. Толковый словарь живого великорусского языка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http://www.slovari.gramota.ru/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Справочно-информационный портал. Словари русского языка. Служба русского языка. (Институт русского языка им. В.В. Виноградова.)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создание электронной базы (образовательные порталы, полезные ссылки с развивающими занятиями, играми и т.п.) по образовательной области речевое развитие дошкольников для педагогов и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924800" y="142852"/>
            <a:ext cx="76224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2596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Методические ресурсы для воспитателя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://kinklub.com/top-albums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Каталог детских сайтов. В каталоге представлены сайты только с детской тематикой. Детская поисковая система АГА.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https://ladushki.ru/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«Ладушки». Сайт для малышей и малышек, а также их родителей. Галерея детских рисунков. Детское литературное творчество. Поделки. Живая азбука. Весёлая математика.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http://playroom.com.ru//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Детская игровая комната. Более 120 текстов детских песен из фильмов и мультфильмов, компьютерные игры для детей разного возраста, доступные для скачивания, игры развивающие и логические, а также кроссворды, загадки, перевёртыши, считалки, пословицы, шарады, ребусы.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http://skazkater.narod.ru/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Сообщество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сказкотерапевтов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Терапевтические сказки, ссылки на коллекции сказок.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https://danilova.ru/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разделе «Всё о раннем развитии» размещены материалы о различных методиках; в «Кладовой» – книги для детей, материалы для занятий: пособия, игры, раскраски, картинки, ноты и многое другое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разделе «Здоровье» учат не болеть, а если уж заболели, то лечиться правильно: нелекарственные методы лечения,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сокотерапия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многое другое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48" y="274638"/>
            <a:ext cx="66652" cy="1082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15328" cy="62596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   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://www.juja.ru/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Ежедневная сказка для детей. Изобразительная часть выполнена при помощи новейших компьютерных технологий. Большое внимание в проекте уделено звуковой составляющей, текст зазвучит голосом профессиональных артистов, а стихи превращаются в песни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http://www.skazka.com.ru/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«Сказка». На сайте представлены полные тексты 7015 народных и литературных сказок, мифов и легенд разных стран. Выделены сказки для самых маленьких читателей и сказки для взрослых, а также размещены тексты 97 «страшилок». Удобный поиск позволяет отыскать сказку по народности или по автору.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https://solnet.ee/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Детский портал «Солнышко». Проект ориентирован на три основных группы посетителей: на детей (игры, конкурсы, сказки, раскраски, детский журнал, виртуальная школа, форумы); на родителей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консультации по воспитанию, раннему развитию и образованию детей, обмен опытом, форумы); на педагогов (копилка дидактического и сценарного материала, авторские методики и разработки).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http://www.tikki.ru/skazki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Каталог сказок и детских песен, которые можно скачивать бесплатно. Музыкальные сказки.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710" y="274638"/>
            <a:ext cx="138090" cy="654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15328" cy="61882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Сайты детских писателей,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поэтов</a:t>
            </a: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	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://andersen.com.ua/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Все сказки Андерсена.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http://s-marshak.ru/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«Недописанная страница – Самуил Маршак». Сайт о жизни и творчестве Самуила Яковлевича Маршака. Все произведения для детей, письма, фотографии и звуковые файлы, которые, дополняя литературное наследие автора, помогут лучше узнать и полюбить Маршака-поэта, переводчика, прозаика и редактора.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http://www.bazhov.ru/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Павел Петрович Бажов. Биография писателя, написанная дочерью – Ариадной Павловной Бажовой; фотоальбом. Сказы. Ссылки: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uralring.eunnet.net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bazhov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Бажовскихсказовдивныеместа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http://www.skazka.com.ru/bio/pavel-bajov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сказы Бажова.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bazhov.ural.ru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сайт литературной премии Павла Бажова.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http://www.chaplina1.narod.ru/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Сайт В.В.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Чаплиной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Сайт, посвящён жизни и творчеству замечательной детской писательницы Веры Васильевны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Чаплиной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http://www.sky-art.com/andersen/index.htm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Небесное искусство.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Кристиан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Андерсен. Все произведения Х.К. Андерсена, переведённые на русский язык. Материалы о переводах и переводчиках Андерсена. Иллюстрации к произведениям писателя. Фотографии. Путевые заметки. Автобиография. Письма. Литература об Андерсене.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http://www.uspens.ru/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сайт Э.Н.Успенского. Все произведения Э.Н.Успенского. Издания на иностранных языках. Новые проекты. Персонажи. Фильмы по произведениям писателя (полный список).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24799" y="274638"/>
            <a:ext cx="45719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15328" cy="625966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Электронные </a:t>
            </a:r>
            <a:r>
              <a:rPr lang="ru-RU" b="1" dirty="0" smtClean="0"/>
              <a:t>периодические издания для детей и воспитателя дошкольного образовательного учреждения</a:t>
            </a:r>
          </a:p>
          <a:p>
            <a:r>
              <a:rPr lang="ru-RU" dirty="0" smtClean="0">
                <a:hlinkClick r:id="rId2"/>
              </a:rPr>
              <a:t>http://dob.1september.ru/</a:t>
            </a:r>
            <a:r>
              <a:rPr lang="ru-RU" dirty="0" smtClean="0"/>
              <a:t> – Газета «Дошкольное образование». </a:t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>https://puzkarapuz.ru/2008/04/16/razvivajushhijj_zhurnal_dlja_detejj_umnjasha_122008.ht%20ml</a:t>
            </a:r>
            <a:r>
              <a:rPr lang="ru-RU" dirty="0" smtClean="0"/>
              <a:t> – Развивающий журнал «</a:t>
            </a:r>
            <a:r>
              <a:rPr lang="ru-RU" dirty="0" err="1" smtClean="0"/>
              <a:t>Умняша</a:t>
            </a:r>
            <a:r>
              <a:rPr lang="ru-RU" dirty="0" smtClean="0"/>
              <a:t>» для детей дошкольного и младшего школьного возраста с заданиями, обучающими письму, чтению, математике, рисованию, аппликации, лепке, английскому языку в игровой форме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4"/>
              </a:rPr>
              <a:t>http://zerno.narod.ru/</a:t>
            </a:r>
            <a:r>
              <a:rPr lang="ru-RU" dirty="0" smtClean="0"/>
              <a:t> – «Зёрнышко». </a:t>
            </a:r>
            <a:r>
              <a:rPr lang="ru-RU" dirty="0" err="1" smtClean="0"/>
              <a:t>Полноцветный</a:t>
            </a:r>
            <a:r>
              <a:rPr lang="ru-RU" dirty="0" smtClean="0"/>
              <a:t> христианский журнал, для детей 4- 11 лет, учит, развлекает, утешает, помогает воспитывать детей в христианских традициях. </a:t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https://xn--1-btbl6aqcj8hc.xn--p1ai/</a:t>
            </a:r>
            <a:r>
              <a:rPr lang="ru-RU" dirty="0" smtClean="0"/>
              <a:t> – «Первое сентября». Сервер объединения педагогических изданий. Публикуются номера газеты, а также материалы предметных газет, в том числе «Дошкольное образование». </a:t>
            </a:r>
            <a:br>
              <a:rPr lang="ru-RU" dirty="0" smtClean="0"/>
            </a:br>
            <a:r>
              <a:rPr lang="ru-RU" dirty="0" smtClean="0">
                <a:hlinkClick r:id="rId6"/>
              </a:rPr>
              <a:t>http://www.kindereducation.com/</a:t>
            </a:r>
            <a:r>
              <a:rPr lang="ru-RU" dirty="0" smtClean="0"/>
              <a:t> – «Дошколёнок». Журнал для умных деток и их родителей. Обучение и развлечение дошколят. Развитие речи, забавная математика, детская психология, уроки изобразительного искусства, игры и конкурсы, (от 4-х лет).</a:t>
            </a:r>
            <a:br>
              <a:rPr lang="ru-RU" dirty="0" smtClean="0"/>
            </a:br>
            <a:r>
              <a:rPr lang="ru-RU" dirty="0" smtClean="0">
                <a:hlinkClick r:id="rId7"/>
              </a:rPr>
              <a:t>http://klepa.ru/</a:t>
            </a:r>
            <a:r>
              <a:rPr lang="ru-RU" dirty="0" smtClean="0"/>
              <a:t> – «</a:t>
            </a:r>
            <a:r>
              <a:rPr lang="ru-RU" dirty="0" err="1" smtClean="0"/>
              <a:t>Клёпа</a:t>
            </a:r>
            <a:r>
              <a:rPr lang="ru-RU" dirty="0" smtClean="0"/>
              <a:t>». Международный детский журнал/альманах, издается с 1992 года. Постоянные рубрики: «Твои знаменитые тёзки», «</a:t>
            </a:r>
            <a:r>
              <a:rPr lang="ru-RU" dirty="0" err="1" smtClean="0"/>
              <a:t>Клёп-клуб</a:t>
            </a:r>
            <a:r>
              <a:rPr lang="ru-RU" dirty="0" smtClean="0"/>
              <a:t>». Каждый номер этого журнала/альманаха освещает одну тему. </a:t>
            </a:r>
            <a:br>
              <a:rPr lang="ru-RU" dirty="0" smtClean="0"/>
            </a:br>
            <a:r>
              <a:rPr lang="ru-RU" dirty="0" smtClean="0">
                <a:hlinkClick r:id="rId8"/>
              </a:rPr>
              <a:t>http://klepa.ru/http://www.kostyor.ru/</a:t>
            </a:r>
            <a:r>
              <a:rPr lang="ru-RU" dirty="0" smtClean="0"/>
              <a:t> – Детский литературно-художественный журнал «Костёр». </a:t>
            </a:r>
            <a:r>
              <a:rPr lang="ru-RU" dirty="0" smtClean="0">
                <a:hlinkClick r:id="rId9"/>
              </a:rPr>
              <a:t>http://www.krokha.ru</a:t>
            </a:r>
            <a:r>
              <a:rPr lang="ru-RU" dirty="0" smtClean="0"/>
              <a:t> – «Мой Кроха и Я». Одно из самых популярных в России изданий для родителей, воспитателей. 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10"/>
              </a:rPr>
              <a:t>http://ru.wikipedia.org/wiki</a:t>
            </a:r>
            <a:r>
              <a:rPr lang="ru-RU" dirty="0" smtClean="0"/>
              <a:t> – Детские и юношеские журналы России. Материал из «</a:t>
            </a:r>
            <a:r>
              <a:rPr lang="ru-RU" dirty="0" err="1" smtClean="0"/>
              <a:t>Википедии</a:t>
            </a:r>
            <a:r>
              <a:rPr lang="ru-RU" dirty="0" smtClean="0"/>
              <a:t>» — свободной энциклопедии. </a:t>
            </a:r>
            <a:r>
              <a:rPr lang="ru-RU" dirty="0" smtClean="0">
                <a:hlinkClick r:id="rId11"/>
              </a:rPr>
              <a:t>«Весёлые картинки»</a:t>
            </a:r>
            <a:r>
              <a:rPr lang="ru-RU" dirty="0" smtClean="0"/>
              <a:t>,</a:t>
            </a:r>
            <a:r>
              <a:rPr lang="ru-RU" dirty="0" smtClean="0">
                <a:hlinkClick r:id="rId12"/>
              </a:rPr>
              <a:t>«Звёздочка»</a:t>
            </a:r>
            <a:r>
              <a:rPr lang="ru-RU" dirty="0" smtClean="0"/>
              <a:t>, </a:t>
            </a:r>
            <a:r>
              <a:rPr lang="ru-RU" dirty="0" smtClean="0">
                <a:hlinkClick r:id="rId13"/>
              </a:rPr>
              <a:t>«Календарь школьника»</a:t>
            </a:r>
            <a:r>
              <a:rPr lang="ru-RU" dirty="0" smtClean="0"/>
              <a:t>, </a:t>
            </a:r>
            <a:r>
              <a:rPr lang="ru-RU" dirty="0" smtClean="0">
                <a:hlinkClick r:id="rId14"/>
              </a:rPr>
              <a:t>«Квант»</a:t>
            </a:r>
            <a:r>
              <a:rPr lang="ru-RU" dirty="0" smtClean="0"/>
              <a:t>, </a:t>
            </a:r>
            <a:r>
              <a:rPr lang="ru-RU" dirty="0" smtClean="0">
                <a:hlinkClick r:id="rId15"/>
              </a:rPr>
              <a:t>«Колобок»</a:t>
            </a:r>
            <a:r>
              <a:rPr lang="ru-RU" dirty="0" smtClean="0"/>
              <a:t>, </a:t>
            </a:r>
            <a:r>
              <a:rPr lang="ru-RU" dirty="0" smtClean="0">
                <a:hlinkClick r:id="rId16"/>
              </a:rPr>
              <a:t>«Костёр»</a:t>
            </a:r>
            <a:r>
              <a:rPr lang="ru-RU" dirty="0" smtClean="0"/>
              <a:t>, </a:t>
            </a:r>
            <a:r>
              <a:rPr lang="ru-RU" dirty="0" smtClean="0">
                <a:hlinkClick r:id="rId17"/>
              </a:rPr>
              <a:t>«Лазурь»</a:t>
            </a:r>
            <a:r>
              <a:rPr lang="ru-RU" dirty="0" smtClean="0"/>
              <a:t>, </a:t>
            </a:r>
            <a:r>
              <a:rPr lang="ru-RU" dirty="0" smtClean="0">
                <a:hlinkClick r:id="rId18"/>
              </a:rPr>
              <a:t>«</a:t>
            </a:r>
            <a:r>
              <a:rPr lang="ru-RU" dirty="0" err="1" smtClean="0">
                <a:hlinkClick r:id="rId18"/>
              </a:rPr>
              <a:t>Мурзилка</a:t>
            </a:r>
            <a:r>
              <a:rPr lang="ru-RU" dirty="0" smtClean="0">
                <a:hlinkClick r:id="rId18"/>
              </a:rPr>
              <a:t>»</a:t>
            </a:r>
            <a:r>
              <a:rPr lang="ru-RU" dirty="0" smtClean="0"/>
              <a:t>, </a:t>
            </a:r>
            <a:r>
              <a:rPr lang="ru-RU" dirty="0" smtClean="0">
                <a:hlinkClick r:id="rId19"/>
              </a:rPr>
              <a:t>«Пионер»</a:t>
            </a:r>
            <a:r>
              <a:rPr lang="ru-RU" dirty="0" smtClean="0"/>
              <a:t>,</a:t>
            </a:r>
            <a:r>
              <a:rPr lang="ru-RU" dirty="0" smtClean="0">
                <a:hlinkClick r:id="rId20"/>
              </a:rPr>
              <a:t>«Потенциал»</a:t>
            </a:r>
            <a:r>
              <a:rPr lang="ru-RU" dirty="0" smtClean="0"/>
              <a:t>, </a:t>
            </a:r>
            <a:r>
              <a:rPr lang="ru-RU" dirty="0" smtClean="0">
                <a:hlinkClick r:id="rId21"/>
              </a:rPr>
              <a:t>«Санька — бешеный кролик»,</a:t>
            </a:r>
            <a:r>
              <a:rPr lang="ru-RU" dirty="0" smtClean="0"/>
              <a:t> </a:t>
            </a:r>
            <a:r>
              <a:rPr lang="ru-RU" dirty="0" smtClean="0">
                <a:hlinkClick r:id="rId22"/>
              </a:rPr>
              <a:t>«Свирель»</a:t>
            </a:r>
            <a:r>
              <a:rPr lang="ru-RU" dirty="0" smtClean="0"/>
              <a:t>, </a:t>
            </a:r>
            <a:r>
              <a:rPr lang="ru-RU" dirty="0" smtClean="0">
                <a:hlinkClick r:id="rId23"/>
              </a:rPr>
              <a:t>«</a:t>
            </a:r>
            <a:r>
              <a:rPr lang="ru-RU" dirty="0" err="1" smtClean="0">
                <a:hlinkClick r:id="rId23"/>
              </a:rPr>
              <a:t>Свирелька</a:t>
            </a:r>
            <a:r>
              <a:rPr lang="ru-RU" dirty="0" smtClean="0">
                <a:hlinkClick r:id="rId23"/>
              </a:rPr>
              <a:t>»</a:t>
            </a:r>
            <a:r>
              <a:rPr lang="ru-RU" dirty="0" smtClean="0"/>
              <a:t>, </a:t>
            </a:r>
            <a:r>
              <a:rPr lang="ru-RU" dirty="0" smtClean="0">
                <a:hlinkClick r:id="rId24"/>
              </a:rPr>
              <a:t>«Точка»</a:t>
            </a:r>
            <a:r>
              <a:rPr lang="ru-RU" dirty="0" smtClean="0"/>
              <a:t>, </a:t>
            </a:r>
            <a:r>
              <a:rPr lang="ru-RU" dirty="0" smtClean="0">
                <a:hlinkClick r:id="rId25"/>
              </a:rPr>
              <a:t>«Трамвай»,</a:t>
            </a:r>
            <a:r>
              <a:rPr lang="ru-RU" dirty="0" smtClean="0"/>
              <a:t> </a:t>
            </a:r>
            <a:r>
              <a:rPr lang="ru-RU" dirty="0" smtClean="0">
                <a:hlinkClick r:id="rId26"/>
              </a:rPr>
              <a:t>«Юный натуралист»</a:t>
            </a:r>
            <a:r>
              <a:rPr lang="ru-RU" dirty="0" smtClean="0"/>
              <a:t>, </a:t>
            </a:r>
            <a:r>
              <a:rPr lang="ru-RU" dirty="0" smtClean="0">
                <a:hlinkClick r:id="rId27"/>
              </a:rPr>
              <a:t>«Юный техник»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710" y="274638"/>
            <a:ext cx="13809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Список безопасных сайтов для </a:t>
            </a:r>
            <a:r>
              <a:rPr lang="ru-RU" b="1" dirty="0" smtClean="0"/>
              <a:t>детей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https://solnet.ee/</a:t>
            </a:r>
            <a:r>
              <a:rPr lang="ru-RU" dirty="0" smtClean="0"/>
              <a:t> – «Солнышко»: детский </a:t>
            </a:r>
            <a:r>
              <a:rPr lang="ru-RU" dirty="0" err="1" smtClean="0"/>
              <a:t>портал.Развивающие</a:t>
            </a:r>
            <a:r>
              <a:rPr lang="ru-RU" dirty="0" smtClean="0"/>
              <a:t>, обучающие игры для самых маленьких и еще много интересного и для родителей.</a:t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>http://www.1001skazka.com/</a:t>
            </a:r>
            <a:r>
              <a:rPr lang="ru-RU" dirty="0" smtClean="0"/>
              <a:t> – «1001 сказка». На сайте можно скачать </a:t>
            </a:r>
            <a:r>
              <a:rPr lang="ru-RU" dirty="0" err="1" smtClean="0"/>
              <a:t>аудиофайлы</a:t>
            </a:r>
            <a:r>
              <a:rPr lang="ru-RU" dirty="0" smtClean="0"/>
              <a:t> — сказки, аудиокниги</a:t>
            </a:r>
            <a:br>
              <a:rPr lang="ru-RU" dirty="0" smtClean="0"/>
            </a:br>
            <a:r>
              <a:rPr lang="ru-RU" dirty="0" smtClean="0">
                <a:hlinkClick r:id="rId4"/>
              </a:rPr>
              <a:t>http://www.teremoc.ru/</a:t>
            </a:r>
            <a:r>
              <a:rPr lang="ru-RU" dirty="0" smtClean="0"/>
              <a:t> – Детский сайт «ТЕРЕМОК» с развивающими играми, загадками, ребусами, мультфильмами.</a:t>
            </a:r>
            <a:br>
              <a:rPr lang="ru-RU" dirty="0" smtClean="0"/>
            </a:br>
            <a:r>
              <a:rPr lang="ru-RU" dirty="0" smtClean="0">
                <a:hlinkClick r:id="rId5"/>
              </a:rPr>
              <a:t>https://murzilka.org/</a:t>
            </a:r>
            <a:r>
              <a:rPr lang="ru-RU" dirty="0" smtClean="0"/>
              <a:t> – Сайт журнала «</a:t>
            </a:r>
            <a:r>
              <a:rPr lang="ru-RU" dirty="0" err="1" smtClean="0"/>
              <a:t>Мурзилка</a:t>
            </a:r>
            <a:r>
              <a:rPr lang="ru-RU" dirty="0" smtClean="0"/>
              <a:t>» со стихами, раскрасками, конкурсами и другой полезной информацией</a:t>
            </a:r>
            <a:br>
              <a:rPr lang="ru-RU" dirty="0" smtClean="0"/>
            </a:br>
            <a:r>
              <a:rPr lang="ru-RU" dirty="0" smtClean="0">
                <a:hlinkClick r:id="rId6"/>
              </a:rPr>
              <a:t>https://ladushki.ru/</a:t>
            </a:r>
            <a:r>
              <a:rPr lang="ru-RU" dirty="0" smtClean="0"/>
              <a:t> – Сайт для малышей и </a:t>
            </a:r>
            <a:r>
              <a:rPr lang="ru-RU" dirty="0" err="1" smtClean="0"/>
              <a:t>малышек.Мультфильмы</a:t>
            </a:r>
            <a:r>
              <a:rPr lang="ru-RU" dirty="0" smtClean="0"/>
              <a:t>, азбука, счет, рисунки.</a:t>
            </a:r>
            <a:br>
              <a:rPr lang="ru-RU" dirty="0" smtClean="0"/>
            </a:br>
            <a:r>
              <a:rPr lang="ru-RU" dirty="0" err="1" smtClean="0">
                <a:hlinkClick r:id="rId7"/>
              </a:rPr>
              <a:t>web-landia.ru</a:t>
            </a:r>
            <a:r>
              <a:rPr lang="ru-RU" dirty="0" smtClean="0"/>
              <a:t> – Страна лучших сайтов для детей.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58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636"/>
            <a:ext cx="5043494" cy="1473316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Образовательные порталы – предполагают ссылки на образовательные сайты в сети </a:t>
            </a:r>
            <a:r>
              <a:rPr lang="en-US" b="1" dirty="0" smtClean="0"/>
              <a:t>Internet</a:t>
            </a:r>
            <a:r>
              <a:rPr lang="ru-RU" b="1" dirty="0" smtClean="0"/>
              <a:t>. 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hlinkClick r:id="rId2"/>
              </a:rPr>
              <a:t>www.ed.gov.ru</a:t>
            </a:r>
            <a:r>
              <a:rPr lang="ru-RU" dirty="0"/>
              <a:t> – Федеральное </a:t>
            </a:r>
            <a:r>
              <a:rPr lang="ru-RU" dirty="0" smtClean="0"/>
              <a:t>агентство </a:t>
            </a:r>
            <a:r>
              <a:rPr lang="ru-RU" dirty="0"/>
              <a:t>по образованию</a:t>
            </a:r>
            <a:br>
              <a:rPr lang="ru-RU" dirty="0"/>
            </a:br>
            <a:r>
              <a:rPr lang="ru-RU" dirty="0">
                <a:hlinkClick r:id="rId3"/>
              </a:rPr>
              <a:t>http://www.edu.ru/</a:t>
            </a:r>
            <a:r>
              <a:rPr lang="ru-RU" dirty="0"/>
              <a:t> – Федеральный портал «Российское образование». Каталог образовательных Интернет-ресурсов. Базовые федеральные образовательные порталы</a:t>
            </a:r>
            <a:br>
              <a:rPr lang="ru-RU" dirty="0"/>
            </a:br>
            <a:r>
              <a:rPr lang="ru-RU" dirty="0">
                <a:hlinkClick r:id="rId4"/>
              </a:rPr>
              <a:t>http://www.edu-all.ru/</a:t>
            </a:r>
            <a:r>
              <a:rPr lang="ru-RU" dirty="0"/>
              <a:t> – Портал «ВСЕОБУЧ» – всё об образовании</a:t>
            </a:r>
            <a:br>
              <a:rPr lang="ru-RU" dirty="0"/>
            </a:br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://www.mon.gov.ru/</a:t>
            </a:r>
            <a:r>
              <a:rPr lang="ru-RU" dirty="0"/>
              <a:t> – Министерство образования и науки Российской Федерации</a:t>
            </a:r>
            <a:br>
              <a:rPr lang="ru-RU" dirty="0"/>
            </a:br>
            <a:r>
              <a:rPr lang="ru-RU" dirty="0">
                <a:hlinkClick r:id="rId6"/>
              </a:rPr>
              <a:t>http://www.school.edu.ru/</a:t>
            </a:r>
            <a:r>
              <a:rPr lang="ru-RU" dirty="0"/>
              <a:t> – </a:t>
            </a:r>
            <a:r>
              <a:rPr lang="ru-RU" dirty="0" smtClean="0"/>
              <a:t>Российский </a:t>
            </a:r>
            <a:r>
              <a:rPr lang="ru-RU" dirty="0" err="1" smtClean="0"/>
              <a:t>общеобразовательныйпортал</a:t>
            </a:r>
            <a:endParaRPr lang="ru-RU" dirty="0"/>
          </a:p>
          <a:p>
            <a:r>
              <a:rPr lang="ru-RU" dirty="0"/>
              <a:t>Образовательные ресурсы для воспитателей, учителей, учеников и родителей. </a:t>
            </a:r>
            <a:endParaRPr lang="ru-RU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Порталы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содержит многообразную информацию по всем основным вопросам общего образования, от дошкольного до полного среднего.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		Образовательные сайты – содержат материалы, посвященные какой-то определенной области знаний или содержанию обучения конкретному учебному предмету.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https://iqsha.ru</a:t>
            </a:r>
            <a:r>
              <a:rPr lang="en-US" dirty="0" smtClean="0">
                <a:hlinkClick r:id="rId2"/>
              </a:rPr>
              <a:t>/</a:t>
            </a:r>
            <a:r>
              <a:rPr lang="ru-RU" smtClean="0"/>
              <a:t> 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https://tillionline.ru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https://kids-smart.ru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5"/>
              </a:rPr>
              <a:t>http://www.kindereducation.com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doshkolnik.ru/razvitie-rechi.html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ot2do6.ru/age-3-4.html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электронных образовательных площадок: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Комплексные - площадки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мы можем найти информацию по разным направлениям: образование, развитие, воспитание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отдельным отраслям – площадка на которой можем взять информацию по определенной образовательной области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Комплексные площадки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143536" cy="35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507206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57818" y="2071678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https://tillionline.ru/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6841" y="3214686"/>
            <a:ext cx="444715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686304" cy="35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6434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143248"/>
            <a:ext cx="442915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4876" y="1571612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https://kids-smart.ru/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467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5143512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https://www.igraemsa.ru/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357586" cy="282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071810"/>
            <a:ext cx="4857784" cy="315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36" y="0"/>
            <a:ext cx="5572164" cy="313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57818" y="471488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https://iqsha.ru/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1623</TotalTime>
  <Words>287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                  Доклад на МО по теме:  «Официальные порталы и полезные ссылки с развивающими занятиями, играми  по образовательной области - речевое развитие»                                                                                                          Составитель: воспитатель                                                    Воропаева Т.А.  2021г.</vt:lpstr>
      <vt:lpstr>Цель:</vt:lpstr>
      <vt:lpstr>Слайд 3</vt:lpstr>
      <vt:lpstr>Слайд 4</vt:lpstr>
      <vt:lpstr>Виды электронных образовательных площадок:</vt:lpstr>
      <vt:lpstr>Комплексные площадки</vt:lpstr>
      <vt:lpstr>Слайд 7</vt:lpstr>
      <vt:lpstr>Слайд 8</vt:lpstr>
      <vt:lpstr>Слайд 9</vt:lpstr>
      <vt:lpstr>Слайд 10</vt:lpstr>
      <vt:lpstr>Площадки по отдельным направлениям</vt:lpstr>
      <vt:lpstr>Слайд 12</vt:lpstr>
      <vt:lpstr>Слайд 13</vt:lpstr>
      <vt:lpstr>Речевое развитие</vt:lpstr>
      <vt:lpstr>Электронная база в помощь воспитателям и родителям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МО по теме: «Официальные образовательные порталы и полезные ссылки с развивающими занятиями, играми  по образовательной области речевое развитие.»                                                 Составитель: воспитатель                                                Воропаева Т.А.  2021г.</dc:title>
  <dc:creator>User</dc:creator>
  <cp:lastModifiedBy>User</cp:lastModifiedBy>
  <cp:revision>41</cp:revision>
  <dcterms:created xsi:type="dcterms:W3CDTF">2021-03-19T08:12:53Z</dcterms:created>
  <dcterms:modified xsi:type="dcterms:W3CDTF">2021-03-20T11:16:05Z</dcterms:modified>
</cp:coreProperties>
</file>